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6" r:id="rId4"/>
    <p:sldId id="277" r:id="rId5"/>
    <p:sldId id="269" r:id="rId6"/>
    <p:sldId id="283" r:id="rId7"/>
    <p:sldId id="279" r:id="rId8"/>
    <p:sldId id="281" r:id="rId9"/>
    <p:sldId id="282" r:id="rId10"/>
    <p:sldId id="286" r:id="rId11"/>
    <p:sldId id="284" r:id="rId12"/>
    <p:sldId id="285" r:id="rId13"/>
    <p:sldId id="287" r:id="rId14"/>
    <p:sldId id="288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59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17531e03f56c798" providerId="LiveId" clId="{87E1804E-97A9-44B5-A616-03A02A9C1C8E}"/>
    <pc:docChg chg="undo custSel addSld delSld modSld">
      <pc:chgData name="" userId="217531e03f56c798" providerId="LiveId" clId="{87E1804E-97A9-44B5-A616-03A02A9C1C8E}" dt="2021-07-04T16:53:22.834" v="1465" actId="14100"/>
      <pc:docMkLst>
        <pc:docMk/>
      </pc:docMkLst>
      <pc:sldChg chg="addSp modSp">
        <pc:chgData name="" userId="217531e03f56c798" providerId="LiveId" clId="{87E1804E-97A9-44B5-A616-03A02A9C1C8E}" dt="2021-07-02T07:02:26.503" v="1255" actId="20577"/>
        <pc:sldMkLst>
          <pc:docMk/>
          <pc:sldMk cId="3864354469" sldId="256"/>
        </pc:sldMkLst>
        <pc:spChg chg="mod">
          <ac:chgData name="" userId="217531e03f56c798" providerId="LiveId" clId="{87E1804E-97A9-44B5-A616-03A02A9C1C8E}" dt="2021-07-02T07:02:26.503" v="1255" actId="20577"/>
          <ac:spMkLst>
            <pc:docMk/>
            <pc:sldMk cId="3864354469" sldId="256"/>
            <ac:spMk id="3" creationId="{BE50BE37-DB90-4369-9338-5CB61D3E896F}"/>
          </ac:spMkLst>
        </pc:spChg>
        <pc:spChg chg="mod">
          <ac:chgData name="" userId="217531e03f56c798" providerId="LiveId" clId="{87E1804E-97A9-44B5-A616-03A02A9C1C8E}" dt="2021-07-01T18:12:50.194" v="1184" actId="6549"/>
          <ac:spMkLst>
            <pc:docMk/>
            <pc:sldMk cId="3864354469" sldId="256"/>
            <ac:spMk id="5" creationId="{51B752FC-14CD-4995-BDB8-F564F9CD2B87}"/>
          </ac:spMkLst>
        </pc:spChg>
        <pc:spChg chg="add mod">
          <ac:chgData name="" userId="217531e03f56c798" providerId="LiveId" clId="{87E1804E-97A9-44B5-A616-03A02A9C1C8E}" dt="2021-07-01T18:12:32.650" v="1173" actId="14100"/>
          <ac:spMkLst>
            <pc:docMk/>
            <pc:sldMk cId="3864354469" sldId="256"/>
            <ac:spMk id="9" creationId="{9BBB4615-E55C-4575-8578-1FCF82D7053C}"/>
          </ac:spMkLst>
        </pc:spChg>
        <pc:picChg chg="mod">
          <ac:chgData name="" userId="217531e03f56c798" providerId="LiveId" clId="{87E1804E-97A9-44B5-A616-03A02A9C1C8E}" dt="2021-07-01T09:52:22.217" v="0" actId="1076"/>
          <ac:picMkLst>
            <pc:docMk/>
            <pc:sldMk cId="3864354469" sldId="256"/>
            <ac:picMk id="1026" creationId="{6C67EA86-1687-4AFB-AF66-05C1798B1535}"/>
          </ac:picMkLst>
        </pc:picChg>
        <pc:picChg chg="mod">
          <ac:chgData name="" userId="217531e03f56c798" providerId="LiveId" clId="{87E1804E-97A9-44B5-A616-03A02A9C1C8E}" dt="2021-07-01T09:52:24.415" v="1" actId="1076"/>
          <ac:picMkLst>
            <pc:docMk/>
            <pc:sldMk cId="3864354469" sldId="256"/>
            <ac:picMk id="1034" creationId="{6A401124-C078-44EA-8B55-A9B3CBF64008}"/>
          </ac:picMkLst>
        </pc:picChg>
      </pc:sldChg>
      <pc:sldChg chg="addSp delSp modSp add">
        <pc:chgData name="" userId="217531e03f56c798" providerId="LiveId" clId="{87E1804E-97A9-44B5-A616-03A02A9C1C8E}" dt="2021-07-01T17:49:46.521" v="381" actId="20577"/>
        <pc:sldMkLst>
          <pc:docMk/>
          <pc:sldMk cId="1691210552" sldId="258"/>
        </pc:sldMkLst>
        <pc:spChg chg="mod">
          <ac:chgData name="" userId="217531e03f56c798" providerId="LiveId" clId="{87E1804E-97A9-44B5-A616-03A02A9C1C8E}" dt="2021-07-01T17:49:46.521" v="381" actId="20577"/>
          <ac:spMkLst>
            <pc:docMk/>
            <pc:sldMk cId="1691210552" sldId="258"/>
            <ac:spMk id="3" creationId="{BE50BE37-DB90-4369-9338-5CB61D3E896F}"/>
          </ac:spMkLst>
        </pc:spChg>
        <pc:spChg chg="mod">
          <ac:chgData name="" userId="217531e03f56c798" providerId="LiveId" clId="{87E1804E-97A9-44B5-A616-03A02A9C1C8E}" dt="2021-07-01T17:47:06.757" v="162" actId="313"/>
          <ac:spMkLst>
            <pc:docMk/>
            <pc:sldMk cId="1691210552" sldId="258"/>
            <ac:spMk id="5" creationId="{51B752FC-14CD-4995-BDB8-F564F9CD2B87}"/>
          </ac:spMkLst>
        </pc:spChg>
        <pc:spChg chg="mod">
          <ac:chgData name="" userId="217531e03f56c798" providerId="LiveId" clId="{87E1804E-97A9-44B5-A616-03A02A9C1C8E}" dt="2021-07-01T17:48:25.409" v="306" actId="20577"/>
          <ac:spMkLst>
            <pc:docMk/>
            <pc:sldMk cId="1691210552" sldId="258"/>
            <ac:spMk id="9" creationId="{9BBB4615-E55C-4575-8578-1FCF82D7053C}"/>
          </ac:spMkLst>
        </pc:spChg>
        <pc:picChg chg="del">
          <ac:chgData name="" userId="217531e03f56c798" providerId="LiveId" clId="{87E1804E-97A9-44B5-A616-03A02A9C1C8E}" dt="2021-07-01T17:43:37.134" v="127" actId="478"/>
          <ac:picMkLst>
            <pc:docMk/>
            <pc:sldMk cId="1691210552" sldId="258"/>
            <ac:picMk id="1026" creationId="{6C67EA86-1687-4AFB-AF66-05C1798B1535}"/>
          </ac:picMkLst>
        </pc:picChg>
        <pc:picChg chg="del">
          <ac:chgData name="" userId="217531e03f56c798" providerId="LiveId" clId="{87E1804E-97A9-44B5-A616-03A02A9C1C8E}" dt="2021-07-01T17:43:38.637" v="128" actId="478"/>
          <ac:picMkLst>
            <pc:docMk/>
            <pc:sldMk cId="1691210552" sldId="258"/>
            <ac:picMk id="1034" creationId="{6A401124-C078-44EA-8B55-A9B3CBF64008}"/>
          </ac:picMkLst>
        </pc:picChg>
        <pc:picChg chg="del">
          <ac:chgData name="" userId="217531e03f56c798" providerId="LiveId" clId="{87E1804E-97A9-44B5-A616-03A02A9C1C8E}" dt="2021-07-01T17:43:35.284" v="126" actId="478"/>
          <ac:picMkLst>
            <pc:docMk/>
            <pc:sldMk cId="1691210552" sldId="258"/>
            <ac:picMk id="1038" creationId="{58C858B3-D4BF-4945-A169-C19601B04751}"/>
          </ac:picMkLst>
        </pc:picChg>
        <pc:picChg chg="add mod">
          <ac:chgData name="" userId="217531e03f56c798" providerId="LiveId" clId="{87E1804E-97A9-44B5-A616-03A02A9C1C8E}" dt="2021-07-01T17:45:58.004" v="145" actId="14100"/>
          <ac:picMkLst>
            <pc:docMk/>
            <pc:sldMk cId="1691210552" sldId="258"/>
            <ac:picMk id="3074" creationId="{581B483A-512D-4E46-84DD-0C56B4BA1CED}"/>
          </ac:picMkLst>
        </pc:picChg>
        <pc:picChg chg="add mod">
          <ac:chgData name="" userId="217531e03f56c798" providerId="LiveId" clId="{87E1804E-97A9-44B5-A616-03A02A9C1C8E}" dt="2021-07-01T17:45:46.217" v="143" actId="1076"/>
          <ac:picMkLst>
            <pc:docMk/>
            <pc:sldMk cId="1691210552" sldId="258"/>
            <ac:picMk id="3076" creationId="{91FF4540-4FE6-4460-9B3E-82EC13B0EA25}"/>
          </ac:picMkLst>
        </pc:picChg>
        <pc:picChg chg="add mod">
          <ac:chgData name="" userId="217531e03f56c798" providerId="LiveId" clId="{87E1804E-97A9-44B5-A616-03A02A9C1C8E}" dt="2021-07-01T17:45:37.714" v="142" actId="1076"/>
          <ac:picMkLst>
            <pc:docMk/>
            <pc:sldMk cId="1691210552" sldId="258"/>
            <ac:picMk id="3078" creationId="{0C3B21E1-EE0E-4472-ABAC-E8CA4E1CF258}"/>
          </ac:picMkLst>
        </pc:picChg>
      </pc:sldChg>
      <pc:sldChg chg="addSp delSp modSp add">
        <pc:chgData name="" userId="217531e03f56c798" providerId="LiveId" clId="{87E1804E-97A9-44B5-A616-03A02A9C1C8E}" dt="2021-07-04T16:53:22.834" v="1465" actId="14100"/>
        <pc:sldMkLst>
          <pc:docMk/>
          <pc:sldMk cId="1433299159" sldId="259"/>
        </pc:sldMkLst>
        <pc:spChg chg="mod">
          <ac:chgData name="" userId="217531e03f56c798" providerId="LiveId" clId="{87E1804E-97A9-44B5-A616-03A02A9C1C8E}" dt="2021-07-02T07:01:52.477" v="1253" actId="120"/>
          <ac:spMkLst>
            <pc:docMk/>
            <pc:sldMk cId="1433299159" sldId="259"/>
            <ac:spMk id="3" creationId="{BE50BE37-DB90-4369-9338-5CB61D3E896F}"/>
          </ac:spMkLst>
        </pc:spChg>
        <pc:spChg chg="mod">
          <ac:chgData name="" userId="217531e03f56c798" providerId="LiveId" clId="{87E1804E-97A9-44B5-A616-03A02A9C1C8E}" dt="2021-07-01T18:02:50.893" v="1162" actId="1076"/>
          <ac:spMkLst>
            <pc:docMk/>
            <pc:sldMk cId="1433299159" sldId="259"/>
            <ac:spMk id="5" creationId="{51B752FC-14CD-4995-BDB8-F564F9CD2B87}"/>
          </ac:spMkLst>
        </pc:spChg>
        <pc:spChg chg="mod">
          <ac:chgData name="" userId="217531e03f56c798" providerId="LiveId" clId="{87E1804E-97A9-44B5-A616-03A02A9C1C8E}" dt="2021-07-01T17:57:03.038" v="1134" actId="20577"/>
          <ac:spMkLst>
            <pc:docMk/>
            <pc:sldMk cId="1433299159" sldId="259"/>
            <ac:spMk id="9" creationId="{9BBB4615-E55C-4575-8578-1FCF82D7053C}"/>
          </ac:spMkLst>
        </pc:spChg>
        <pc:picChg chg="add mod">
          <ac:chgData name="" userId="217531e03f56c798" providerId="LiveId" clId="{87E1804E-97A9-44B5-A616-03A02A9C1C8E}" dt="2021-07-04T16:53:19.196" v="1464" actId="1076"/>
          <ac:picMkLst>
            <pc:docMk/>
            <pc:sldMk cId="1433299159" sldId="259"/>
            <ac:picMk id="10" creationId="{3C16B15A-FA2C-420D-B34A-DB535668234A}"/>
          </ac:picMkLst>
        </pc:picChg>
        <pc:picChg chg="add mod">
          <ac:chgData name="" userId="217531e03f56c798" providerId="LiveId" clId="{87E1804E-97A9-44B5-A616-03A02A9C1C8E}" dt="2021-07-04T16:53:22.834" v="1465" actId="14100"/>
          <ac:picMkLst>
            <pc:docMk/>
            <pc:sldMk cId="1433299159" sldId="259"/>
            <ac:picMk id="11" creationId="{A4A68665-AD34-434A-A742-46A0FC4D46BF}"/>
          </ac:picMkLst>
        </pc:picChg>
        <pc:picChg chg="add del mod ord">
          <ac:chgData name="" userId="217531e03f56c798" providerId="LiveId" clId="{87E1804E-97A9-44B5-A616-03A02A9C1C8E}" dt="2021-07-04T16:52:35.329" v="1461" actId="1076"/>
          <ac:picMkLst>
            <pc:docMk/>
            <pc:sldMk cId="1433299159" sldId="259"/>
            <ac:picMk id="3074" creationId="{581B483A-512D-4E46-84DD-0C56B4BA1CED}"/>
          </ac:picMkLst>
        </pc:picChg>
        <pc:picChg chg="del">
          <ac:chgData name="" userId="217531e03f56c798" providerId="LiveId" clId="{87E1804E-97A9-44B5-A616-03A02A9C1C8E}" dt="2021-07-01T17:52:31.422" v="817" actId="478"/>
          <ac:picMkLst>
            <pc:docMk/>
            <pc:sldMk cId="1433299159" sldId="259"/>
            <ac:picMk id="3076" creationId="{91FF4540-4FE6-4460-9B3E-82EC13B0EA25}"/>
          </ac:picMkLst>
        </pc:picChg>
        <pc:picChg chg="add del">
          <ac:chgData name="" userId="217531e03f56c798" providerId="LiveId" clId="{87E1804E-97A9-44B5-A616-03A02A9C1C8E}" dt="2021-07-01T17:52:33.190" v="818" actId="478"/>
          <ac:picMkLst>
            <pc:docMk/>
            <pc:sldMk cId="1433299159" sldId="259"/>
            <ac:picMk id="3078" creationId="{0C3B21E1-EE0E-4472-ABAC-E8CA4E1CF258}"/>
          </ac:picMkLst>
        </pc:picChg>
        <pc:picChg chg="add mod">
          <ac:chgData name="" userId="217531e03f56c798" providerId="LiveId" clId="{87E1804E-97A9-44B5-A616-03A02A9C1C8E}" dt="2021-07-04T16:52:31.046" v="1460" actId="1076"/>
          <ac:picMkLst>
            <pc:docMk/>
            <pc:sldMk cId="1433299159" sldId="259"/>
            <ac:picMk id="4098" creationId="{1E9EAAE1-7B23-458A-B5C1-4A642E3C3FC1}"/>
          </ac:picMkLst>
        </pc:picChg>
        <pc:picChg chg="add mod ord">
          <ac:chgData name="" userId="217531e03f56c798" providerId="LiveId" clId="{87E1804E-97A9-44B5-A616-03A02A9C1C8E}" dt="2021-07-04T16:52:28.599" v="1459" actId="1076"/>
          <ac:picMkLst>
            <pc:docMk/>
            <pc:sldMk cId="1433299159" sldId="259"/>
            <ac:picMk id="4100" creationId="{F95D1C86-BC34-44B8-B522-A8884E4988E9}"/>
          </ac:picMkLst>
        </pc:picChg>
        <pc:picChg chg="add del mod modCrop">
          <ac:chgData name="" userId="217531e03f56c798" providerId="LiveId" clId="{87E1804E-97A9-44B5-A616-03A02A9C1C8E}" dt="2021-07-04T16:52:15.399" v="1453" actId="478"/>
          <ac:picMkLst>
            <pc:docMk/>
            <pc:sldMk cId="1433299159" sldId="259"/>
            <ac:picMk id="4102" creationId="{BF7E7958-26D8-4611-A855-DDA28E3E99C7}"/>
          </ac:picMkLst>
        </pc:picChg>
      </pc:sldChg>
      <pc:sldChg chg="addSp delSp modSp add">
        <pc:chgData name="" userId="217531e03f56c798" providerId="LiveId" clId="{87E1804E-97A9-44B5-A616-03A02A9C1C8E}" dt="2021-07-04T16:50:19.006" v="1452" actId="20577"/>
        <pc:sldMkLst>
          <pc:docMk/>
          <pc:sldMk cId="221464214" sldId="260"/>
        </pc:sldMkLst>
        <pc:spChg chg="mod">
          <ac:chgData name="" userId="217531e03f56c798" providerId="LiveId" clId="{87E1804E-97A9-44B5-A616-03A02A9C1C8E}" dt="2021-07-04T16:50:19.006" v="1452" actId="20577"/>
          <ac:spMkLst>
            <pc:docMk/>
            <pc:sldMk cId="221464214" sldId="260"/>
            <ac:spMk id="3" creationId="{BE50BE37-DB90-4369-9338-5CB61D3E896F}"/>
          </ac:spMkLst>
        </pc:spChg>
        <pc:spChg chg="mod">
          <ac:chgData name="" userId="217531e03f56c798" providerId="LiveId" clId="{87E1804E-97A9-44B5-A616-03A02A9C1C8E}" dt="2021-07-03T06:04:39.468" v="1305" actId="1076"/>
          <ac:spMkLst>
            <pc:docMk/>
            <pc:sldMk cId="221464214" sldId="260"/>
            <ac:spMk id="5" creationId="{51B752FC-14CD-4995-BDB8-F564F9CD2B87}"/>
          </ac:spMkLst>
        </pc:spChg>
        <pc:graphicFrameChg chg="add del">
          <ac:chgData name="" userId="217531e03f56c798" providerId="LiveId" clId="{87E1804E-97A9-44B5-A616-03A02A9C1C8E}" dt="2021-07-03T06:01:36.468" v="1268"/>
          <ac:graphicFrameMkLst>
            <pc:docMk/>
            <pc:sldMk cId="221464214" sldId="260"/>
            <ac:graphicFrameMk id="2" creationId="{3B8603A8-1C1D-44E4-B17F-7E4162D53AC4}"/>
          </ac:graphicFrameMkLst>
        </pc:graphicFrameChg>
        <pc:picChg chg="add del mod">
          <ac:chgData name="" userId="217531e03f56c798" providerId="LiveId" clId="{87E1804E-97A9-44B5-A616-03A02A9C1C8E}" dt="2021-07-03T06:21:34.394" v="1332" actId="478"/>
          <ac:picMkLst>
            <pc:docMk/>
            <pc:sldMk cId="221464214" sldId="260"/>
            <ac:picMk id="11" creationId="{541D0585-A504-4F1A-A720-5FC1C912726F}"/>
          </ac:picMkLst>
        </pc:picChg>
        <pc:picChg chg="add del mod ord modCrop">
          <ac:chgData name="" userId="217531e03f56c798" providerId="LiveId" clId="{87E1804E-97A9-44B5-A616-03A02A9C1C8E}" dt="2021-07-04T16:49:17.937" v="1423" actId="14100"/>
          <ac:picMkLst>
            <pc:docMk/>
            <pc:sldMk cId="221464214" sldId="260"/>
            <ac:picMk id="12" creationId="{CE712691-57AD-4EBF-91C7-3705DE316270}"/>
          </ac:picMkLst>
        </pc:picChg>
        <pc:picChg chg="add mod ord">
          <ac:chgData name="" userId="217531e03f56c798" providerId="LiveId" clId="{87E1804E-97A9-44B5-A616-03A02A9C1C8E}" dt="2021-07-03T06:35:26.720" v="1401" actId="14100"/>
          <ac:picMkLst>
            <pc:docMk/>
            <pc:sldMk cId="221464214" sldId="260"/>
            <ac:picMk id="13" creationId="{901F0920-04CE-40AA-8671-02910FD3BEBA}"/>
          </ac:picMkLst>
        </pc:picChg>
        <pc:picChg chg="add del mod">
          <ac:chgData name="" userId="217531e03f56c798" providerId="LiveId" clId="{87E1804E-97A9-44B5-A616-03A02A9C1C8E}" dt="2021-07-04T16:45:32.489" v="1413" actId="478"/>
          <ac:picMkLst>
            <pc:docMk/>
            <pc:sldMk cId="221464214" sldId="260"/>
            <ac:picMk id="14" creationId="{3ED864A0-72B4-4040-B44D-8C4C24206280}"/>
          </ac:picMkLst>
        </pc:picChg>
        <pc:picChg chg="add mod">
          <ac:chgData name="" userId="217531e03f56c798" providerId="LiveId" clId="{87E1804E-97A9-44B5-A616-03A02A9C1C8E}" dt="2021-07-04T16:49:43.898" v="1430" actId="1076"/>
          <ac:picMkLst>
            <pc:docMk/>
            <pc:sldMk cId="221464214" sldId="260"/>
            <ac:picMk id="15" creationId="{64BA3DEE-DE4B-4942-B073-D1B02C795519}"/>
          </ac:picMkLst>
        </pc:picChg>
        <pc:picChg chg="add mod">
          <ac:chgData name="" userId="217531e03f56c798" providerId="LiveId" clId="{87E1804E-97A9-44B5-A616-03A02A9C1C8E}" dt="2021-07-04T16:49:37.323" v="1428" actId="1076"/>
          <ac:picMkLst>
            <pc:docMk/>
            <pc:sldMk cId="221464214" sldId="260"/>
            <ac:picMk id="16" creationId="{7B9A7550-322D-4790-965F-5F6B106423C9}"/>
          </ac:picMkLst>
        </pc:picChg>
        <pc:picChg chg="add mod">
          <ac:chgData name="" userId="217531e03f56c798" providerId="LiveId" clId="{87E1804E-97A9-44B5-A616-03A02A9C1C8E}" dt="2021-07-04T16:47:18.359" v="1418" actId="14100"/>
          <ac:picMkLst>
            <pc:docMk/>
            <pc:sldMk cId="221464214" sldId="260"/>
            <ac:picMk id="17" creationId="{9483711A-A8D9-40DF-9F92-9F0C2D38C6C1}"/>
          </ac:picMkLst>
        </pc:picChg>
        <pc:picChg chg="add mod">
          <ac:chgData name="" userId="217531e03f56c798" providerId="LiveId" clId="{87E1804E-97A9-44B5-A616-03A02A9C1C8E}" dt="2021-07-04T16:49:24.751" v="1425" actId="14100"/>
          <ac:picMkLst>
            <pc:docMk/>
            <pc:sldMk cId="221464214" sldId="260"/>
            <ac:picMk id="18" creationId="{FB0E0295-91C9-4F77-B11D-439D682503CE}"/>
          </ac:picMkLst>
        </pc:picChg>
        <pc:picChg chg="del">
          <ac:chgData name="" userId="217531e03f56c798" providerId="LiveId" clId="{87E1804E-97A9-44B5-A616-03A02A9C1C8E}" dt="2021-07-03T06:00:06.977" v="1259" actId="478"/>
          <ac:picMkLst>
            <pc:docMk/>
            <pc:sldMk cId="221464214" sldId="260"/>
            <ac:picMk id="3074" creationId="{581B483A-512D-4E46-84DD-0C56B4BA1CED}"/>
          </ac:picMkLst>
        </pc:picChg>
        <pc:picChg chg="del">
          <ac:chgData name="" userId="217531e03f56c798" providerId="LiveId" clId="{87E1804E-97A9-44B5-A616-03A02A9C1C8E}" dt="2021-07-03T06:00:08.823" v="1260" actId="478"/>
          <ac:picMkLst>
            <pc:docMk/>
            <pc:sldMk cId="221464214" sldId="260"/>
            <ac:picMk id="4098" creationId="{1E9EAAE1-7B23-458A-B5C1-4A642E3C3FC1}"/>
          </ac:picMkLst>
        </pc:picChg>
        <pc:picChg chg="del">
          <ac:chgData name="" userId="217531e03f56c798" providerId="LiveId" clId="{87E1804E-97A9-44B5-A616-03A02A9C1C8E}" dt="2021-07-03T06:00:10.902" v="1261" actId="478"/>
          <ac:picMkLst>
            <pc:docMk/>
            <pc:sldMk cId="221464214" sldId="260"/>
            <ac:picMk id="4100" creationId="{F95D1C86-BC34-44B8-B522-A8884E4988E9}"/>
          </ac:picMkLst>
        </pc:picChg>
        <pc:picChg chg="del mod">
          <ac:chgData name="" userId="217531e03f56c798" providerId="LiveId" clId="{87E1804E-97A9-44B5-A616-03A02A9C1C8E}" dt="2021-07-03T06:00:05.257" v="1258" actId="478"/>
          <ac:picMkLst>
            <pc:docMk/>
            <pc:sldMk cId="221464214" sldId="260"/>
            <ac:picMk id="4102" creationId="{BF7E7958-26D8-4611-A855-DDA28E3E99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AC7F7-CEDF-43A5-B6A5-F448AADC5B9D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4FCF-A378-4B68-B9FD-118D27E12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6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3AB1BD-B75A-48B3-831C-5CFF4026F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5F55773-04B4-4DA0-93A8-459F00E05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7C4F33-2B58-4AC1-B86A-57F3D432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08DE44-687A-486D-9497-6203E1E1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7F4EC2-F71E-4DAA-9F01-F496E61E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2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7B12B0-91F0-414C-9C3B-56DA4C2C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D2CD4EF-20E2-48B9-97DE-19817148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3E68E3-5482-4925-8ACD-25980AC4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5B23C2-840D-45DC-84D9-8E9C32FC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53726E-46B2-4B8E-8B21-0B32EFD5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2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17E78E7-C797-4661-8FCA-4B47A6A1F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03FA989-080C-4C44-B9A0-3C0B331FC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E2509B-F9D1-4144-BBF4-472F3E93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5CF2E3-D67C-4676-B8BA-75A0BC4B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90F04F-9FFD-486D-880F-9383E15C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4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D03713-680A-452E-8331-078D0658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0234D2-9750-4ED3-B468-268FCDDC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91E3EB-176F-41A4-A2B1-E6FE045B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5BCA36-37D2-4A01-BC12-46B82FE3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223A17-CC81-4EB6-BE17-B08FDDEF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7D5C84-CFA4-4AA9-84D5-5B838A0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718AC4-2BB2-49C6-902C-7DD9E0C6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3535F6-CCB8-47C0-B795-1ED6D6B3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F2CD97-81F2-4286-8A9C-0E14C66B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B60FE6-0867-4641-BDCF-BB3AB5BD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3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404BC5-1D56-4C45-8130-0BCA51AC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CCF7B9-B901-4BF4-9A3C-243AFB98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654BC7-1259-4402-8F86-4F9AF8E1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6E54F4-525A-47E6-844C-565A6A10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5084F6-8E0B-4260-8DEF-9F9D4562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6912BCE-14AF-4148-B0AF-74E9A44C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0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7258D6-5350-43D5-9A7C-BFE321ED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3BBB85-7C53-42B5-98CE-7153835A6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773A308-B54B-4651-B9CA-CCEEC2D39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01676D1-31E2-4970-91AC-69A83FD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CF24550-2181-4072-93A1-61C4E34DE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FC2E28E-C42F-4C58-95EF-994EB4C7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533597E-9431-414E-BC8C-C3604115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79F2CE9-EC9B-4555-98CC-845237AF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5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40442A-B558-4FBF-8A2F-6E7F09AC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801E3E1-FFEA-437D-9E64-054B01FB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DF23062-64C6-4E45-8AAD-7EEAA3BE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8FF0C80-112D-47E3-A98B-70175011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5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16B30F5-0486-4A95-AF4F-816281EA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39DCD5-8A05-418B-9258-4504A02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928AC9-47EE-4070-A77A-EDA7882A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6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B9170-20F7-49BF-935B-A927DBB1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4964FF-31C1-49C4-9463-A84E416C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0E46ABE-1F68-4B13-B609-FCF57052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2AC89D-0106-4156-9DDE-50DB1179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BF6C98-8575-4C0D-A10B-E13F767E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B329DF-17D4-4411-9200-2E100258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4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A48B30-2932-450E-9627-87C6086D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B61059F-15CE-49C6-805F-CEE8DD4A9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952308-70D9-497F-9530-5E1C35628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499E64-857E-4228-A9A7-7D27BA13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1F3242-316A-45DF-86AB-F094C096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74F917-689D-48D9-917A-127F4D59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3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4A3299-A74F-4033-BC46-29DFBFE7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1A589F-C3CC-4692-A03F-D0E1CD05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CEB0AD-8063-4764-8814-45E3B9FE0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F698-1BDF-4D9E-A55B-4BCB4FE836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A68FD4-F6A0-47B9-A422-BA45D6AC4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408A41-3C9D-4CD0-8433-5C3171A0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5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93"/>
            <a:ext cx="1219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скругленным углом 5"/>
          <p:cNvSpPr/>
          <p:nvPr/>
        </p:nvSpPr>
        <p:spPr>
          <a:xfrm>
            <a:off x="310550" y="862634"/>
            <a:ext cx="7349706" cy="638355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4637" y="1202049"/>
            <a:ext cx="4888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/>
              <a:t>СПАСЕМ УРАЛ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4664" y="431017"/>
            <a:ext cx="691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Социальная кампания группы учащихся Оренбургской области</a:t>
            </a:r>
          </a:p>
          <a:p>
            <a:r>
              <a:rPr lang="ru-RU" dirty="0"/>
              <a:t>к</a:t>
            </a:r>
            <a:r>
              <a:rPr lang="ru-RU" dirty="0" smtClean="0"/>
              <a:t>урса «Повышение эффективности социальной рекламы в РФ 2021»</a:t>
            </a:r>
            <a:endParaRPr lang="ru-RU" dirty="0"/>
          </a:p>
        </p:txBody>
      </p:sp>
      <p:pic>
        <p:nvPicPr>
          <p:cNvPr id="8" name="Picture 6" descr="C:\Users\Home\Desktop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696" y="5141853"/>
            <a:ext cx="1449527" cy="15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46521" y="581831"/>
            <a:ext cx="41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ЭЛЕМЕНТЫ СОЦИАЛЬНОЙ КАМПАНИИ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1888" y="1034349"/>
            <a:ext cx="395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 СДЕЛАЛИ? </a:t>
            </a:r>
            <a:endParaRPr lang="ru-RU" sz="3600" dirty="0"/>
          </a:p>
        </p:txBody>
      </p:sp>
      <p:pic>
        <p:nvPicPr>
          <p:cNvPr id="1026" name="Picture 2" descr="C:\Users\Home\Downloads\2021-09-27_12-30-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42" y="2239275"/>
            <a:ext cx="4512416" cy="3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5711" y="1687835"/>
            <a:ext cx="551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Публикация в федеральном издании Регионы России: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8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1888" y="1034349"/>
            <a:ext cx="395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КАКОЙ ЭФФЕКТ?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52878" y="1680680"/>
            <a:ext cx="8875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Через 5 часов после запуска нашей социальной кампании </a:t>
            </a:r>
          </a:p>
          <a:p>
            <a:pPr algn="ctr"/>
            <a:r>
              <a:rPr lang="ru-RU" dirty="0" smtClean="0"/>
              <a:t>пространство интернета Оренбурга наполнилось публикациями о проблеме реки Урал: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5122" name="Picture 2" descr="C:\Users\Home\Downloads\2021-09-27_01-02-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08" y="2475781"/>
            <a:ext cx="4137774" cy="22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Ур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0" y="2475781"/>
            <a:ext cx="3092131" cy="41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4657" y="2475781"/>
            <a:ext cx="12330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Оренград</a:t>
            </a:r>
            <a:endParaRPr lang="ru-RU" dirty="0" smtClean="0"/>
          </a:p>
          <a:p>
            <a:r>
              <a:rPr lang="ru-RU" dirty="0" err="1" smtClean="0"/>
              <a:t>ВестиРама</a:t>
            </a:r>
            <a:endParaRPr lang="ru-RU" dirty="0" smtClean="0"/>
          </a:p>
          <a:p>
            <a:r>
              <a:rPr lang="ru-RU" dirty="0" smtClean="0"/>
              <a:t>Риа56</a:t>
            </a:r>
          </a:p>
          <a:p>
            <a:r>
              <a:rPr lang="ru-RU" dirty="0" smtClean="0"/>
              <a:t>56</a:t>
            </a:r>
            <a:r>
              <a:rPr lang="en-US" dirty="0" smtClean="0"/>
              <a:t>orb</a:t>
            </a:r>
            <a:endParaRPr lang="ru-RU" dirty="0" smtClean="0"/>
          </a:p>
          <a:p>
            <a:r>
              <a:rPr lang="ru-RU" dirty="0" smtClean="0"/>
              <a:t>1743</a:t>
            </a:r>
            <a:r>
              <a:rPr lang="en-US" dirty="0" smtClean="0"/>
              <a:t>.</a:t>
            </a:r>
            <a:r>
              <a:rPr lang="en-US" dirty="0" err="1" smtClean="0"/>
              <a:t>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14390" y="5260509"/>
            <a:ext cx="774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предыдущие </a:t>
            </a:r>
            <a:r>
              <a:rPr lang="ru-RU" dirty="0" smtClean="0"/>
              <a:t>годы в день реки Урал выходило – </a:t>
            </a:r>
            <a:r>
              <a:rPr lang="ru-RU" dirty="0" smtClean="0"/>
              <a:t>не более двух публикаций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1888" y="1034349"/>
            <a:ext cx="395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КАКОЙ ЭФФЕКТ?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43090" y="1792823"/>
            <a:ext cx="5291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 этот же день с нашей командой </a:t>
            </a:r>
          </a:p>
          <a:p>
            <a:pPr algn="ctr"/>
            <a:r>
              <a:rPr lang="ru-RU" sz="2000" dirty="0" smtClean="0"/>
              <a:t>связался оренбургский бард Алексей Терский, </a:t>
            </a:r>
          </a:p>
          <a:p>
            <a:pPr algn="ctr"/>
            <a:r>
              <a:rPr lang="ru-RU" sz="2000" dirty="0" smtClean="0"/>
              <a:t>который написал песню «Живи Урал»</a:t>
            </a:r>
          </a:p>
          <a:p>
            <a:pPr algn="ctr"/>
            <a:r>
              <a:rPr lang="ru-RU" sz="2000" dirty="0"/>
              <a:t>и</a:t>
            </a:r>
            <a:r>
              <a:rPr lang="ru-RU" sz="2000" dirty="0" smtClean="0"/>
              <a:t> предложил совместно сделать клип </a:t>
            </a:r>
          </a:p>
        </p:txBody>
      </p:sp>
      <p:pic>
        <p:nvPicPr>
          <p:cNvPr id="6146" name="Picture 2" descr="C:\Users\Home\Desktop\yktaTS9xxU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88" y="3276600"/>
            <a:ext cx="4111912" cy="30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538" y="1926079"/>
            <a:ext cx="9504140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КОЛИЧЕСТВО ПРИНЯТЫХ ПОЛИТИЧЕСКИХ РЕШЕНИЙ: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25 сентября 2021 </a:t>
            </a:r>
            <a:r>
              <a:rPr lang="ru-RU" sz="2000" dirty="0" smtClean="0"/>
              <a:t>Губернатор Оренбургской области анонсировал </a:t>
            </a:r>
          </a:p>
          <a:p>
            <a:pPr algn="ctr"/>
            <a:r>
              <a:rPr lang="ru-RU" sz="2000" dirty="0" smtClean="0"/>
              <a:t>принятие федеральной программы по спасению реки Урал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30 сентября 2021 </a:t>
            </a:r>
            <a:r>
              <a:rPr lang="ru-RU" sz="2000" dirty="0" smtClean="0"/>
              <a:t>Оренбургом </a:t>
            </a:r>
            <a:r>
              <a:rPr lang="ru-RU" sz="2000" dirty="0" smtClean="0"/>
              <a:t>инициировано </a:t>
            </a:r>
            <a:r>
              <a:rPr lang="ru-RU" sz="2000" dirty="0" smtClean="0"/>
              <a:t>заседание </a:t>
            </a:r>
          </a:p>
          <a:p>
            <a:pPr algn="ctr"/>
            <a:r>
              <a:rPr lang="ru-RU" sz="2000" dirty="0" smtClean="0"/>
              <a:t>Бассейнового </a:t>
            </a:r>
            <a:r>
              <a:rPr lang="ru-RU" sz="2000" dirty="0"/>
              <a:t>совета </a:t>
            </a:r>
            <a:r>
              <a:rPr lang="ru-RU" sz="2000" dirty="0" smtClean="0"/>
              <a:t>Уральского </a:t>
            </a:r>
            <a:r>
              <a:rPr lang="ru-RU" sz="2000" dirty="0"/>
              <a:t>бассейнового округа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при участие еще 5-ти субъектов РФ, где протекает река Урал.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30 сентября 2021 </a:t>
            </a:r>
            <a:r>
              <a:rPr lang="ru-RU" sz="2000" dirty="0" smtClean="0"/>
              <a:t>на </a:t>
            </a:r>
            <a:r>
              <a:rPr lang="ru-RU" sz="2000" dirty="0" smtClean="0"/>
              <a:t>Форуме </a:t>
            </a:r>
            <a:r>
              <a:rPr lang="ru-RU" sz="2000" dirty="0"/>
              <a:t>межрегионального сотрудничества России и Казахстана</a:t>
            </a:r>
          </a:p>
          <a:p>
            <a:pPr algn="ctr"/>
            <a:r>
              <a:rPr lang="ru-RU" sz="2000" dirty="0"/>
              <a:t>Владимир Путин и </a:t>
            </a:r>
            <a:r>
              <a:rPr lang="ru-RU" sz="2000" dirty="0" err="1"/>
              <a:t>Касым-Жомарт</a:t>
            </a:r>
            <a:r>
              <a:rPr lang="ru-RU" sz="2000" dirty="0"/>
              <a:t> Токаев </a:t>
            </a:r>
            <a:r>
              <a:rPr lang="ru-RU" sz="2000" dirty="0" smtClean="0"/>
              <a:t>одной из тем обсуждения стала – </a:t>
            </a:r>
          </a:p>
          <a:p>
            <a:pPr algn="ctr"/>
            <a:r>
              <a:rPr lang="ru-RU" sz="2000" dirty="0" smtClean="0"/>
              <a:t>обмеление реки Урал и угрозы для жителей. </a:t>
            </a:r>
          </a:p>
          <a:p>
            <a:pPr algn="ctr"/>
            <a:r>
              <a:rPr lang="ru-RU" sz="2000" dirty="0" smtClean="0"/>
              <a:t>Местом </a:t>
            </a:r>
            <a:r>
              <a:rPr lang="ru-RU" sz="2000" dirty="0"/>
              <a:t>проведения следующего форума планируется выбрать </a:t>
            </a:r>
            <a:r>
              <a:rPr lang="ru-RU" sz="2000" b="1" dirty="0"/>
              <a:t>Оренбург.</a:t>
            </a:r>
            <a:r>
              <a:rPr lang="ru-RU" sz="2000" b="1" dirty="0" smtClean="0"/>
              <a:t> 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6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94539" y="1926079"/>
            <a:ext cx="650614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Что еще хотим сделать? </a:t>
            </a:r>
          </a:p>
          <a:p>
            <a:pPr algn="ctr"/>
            <a:r>
              <a:rPr lang="ru-RU" sz="2000" b="1" dirty="0" err="1" smtClean="0"/>
              <a:t>Стикер</a:t>
            </a:r>
            <a:r>
              <a:rPr lang="ru-RU" sz="2000" b="1" dirty="0" smtClean="0"/>
              <a:t>-паки «Вернем осетра в Урал» </a:t>
            </a:r>
          </a:p>
          <a:p>
            <a:pPr algn="ctr"/>
            <a:r>
              <a:rPr lang="ru-RU" sz="2000" b="1" dirty="0" err="1" smtClean="0"/>
              <a:t>Экомульт</a:t>
            </a:r>
            <a:r>
              <a:rPr lang="ru-RU" sz="2000" b="1" dirty="0" smtClean="0"/>
              <a:t> «Сила Урала»</a:t>
            </a:r>
          </a:p>
          <a:p>
            <a:pPr algn="ctr"/>
            <a:r>
              <a:rPr lang="ru-RU" sz="2000" b="1" dirty="0" smtClean="0"/>
              <a:t>Басня об Урале </a:t>
            </a:r>
          </a:p>
          <a:p>
            <a:pPr algn="ctr"/>
            <a:r>
              <a:rPr lang="ru-RU" sz="2000" b="1" dirty="0" smtClean="0"/>
              <a:t>Ролик «Живой памятник» - Валерий Чкалов рассуждает </a:t>
            </a:r>
          </a:p>
          <a:p>
            <a:pPr algn="ctr"/>
            <a:r>
              <a:rPr lang="ru-RU" sz="2000" b="1" dirty="0" err="1" smtClean="0"/>
              <a:t>Билборды</a:t>
            </a:r>
            <a:r>
              <a:rPr lang="ru-RU" sz="2000" b="1" dirty="0" smtClean="0"/>
              <a:t> Урал 2022-2222</a:t>
            </a:r>
          </a:p>
          <a:p>
            <a:pPr algn="ctr"/>
            <a:r>
              <a:rPr lang="ru-RU" sz="2000" b="1" dirty="0" smtClean="0"/>
              <a:t>Ролик «Урал - мой дом» (</a:t>
            </a:r>
            <a:r>
              <a:rPr lang="ru-RU" sz="2000" b="1" dirty="0" err="1" smtClean="0"/>
              <a:t>селебрити</a:t>
            </a:r>
            <a:r>
              <a:rPr lang="ru-RU" sz="2000" b="1" dirty="0" smtClean="0"/>
              <a:t>)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549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845" y="1680680"/>
            <a:ext cx="7297947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71696" y="2776292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15" y="682423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59602" y="1678321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pic>
        <p:nvPicPr>
          <p:cNvPr id="16386" name="Picture 2" descr="C:\Users\Home\Desktop\ny7WquIPA4VHpMDl4mS0NrkM3E1pPYcbyxGqjYky28YYgS6ZHRgRHTQR1fXL4iFjbcUdHb72XFRl5WcT-UQ5wS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78" y="2036513"/>
            <a:ext cx="1995937" cy="19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Home\Desktop\SiO_EWJfKA8K8TWdZY23q71rWNOJLoIbX07COCqe-IR6Z-QTvtZNhI8KmYw33UkbAjwEAO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07" y="2162661"/>
            <a:ext cx="1869789" cy="18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Home\Desktop\TpO4sWDmtudfofZ65f_f0K2AeFl5kxAksaKX-pJOiTn0BOFjJijsIGLf4d2--ssXS35-HV6JohuJ_h2eDHJMfvO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2"/>
          <a:stretch/>
        </p:blipFill>
        <p:spPr bwMode="auto">
          <a:xfrm>
            <a:off x="471670" y="4213691"/>
            <a:ext cx="1659626" cy="16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Home\Desktop\vc8fctEL_b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0" y="1635527"/>
            <a:ext cx="2179424" cy="23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Home\Desktop\qCW-uWJUcGgvmXoC5JBTsJrpHvIfEN6_pDpOjEdQbZyI_OuidhWLMbIgSEVGajFX_jclXi25N4pt-p51rSXNfkJ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26" y="4121018"/>
            <a:ext cx="1630262" cy="21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Home\Desktop\wwk8_akMqB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49" y="4120433"/>
            <a:ext cx="2332520" cy="22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Home\Desktop\Донскова-Вера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4" r="9038"/>
          <a:stretch/>
        </p:blipFill>
        <p:spPr bwMode="auto">
          <a:xfrm>
            <a:off x="6931073" y="1820343"/>
            <a:ext cx="1945508" cy="22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10123" y="613831"/>
            <a:ext cx="2362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Оренбургская область</a:t>
            </a:r>
          </a:p>
          <a:p>
            <a:r>
              <a:rPr lang="ru-RU" dirty="0" smtClean="0"/>
              <a:t>89534523180</a:t>
            </a:r>
            <a:endParaRPr lang="ru-RU" dirty="0"/>
          </a:p>
        </p:txBody>
      </p:sp>
      <p:pic>
        <p:nvPicPr>
          <p:cNvPr id="1026" name="Picture 2" descr="C:\Users\Home\Desktop\dcNURmWNol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4" y="4121018"/>
            <a:ext cx="2065972" cy="22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ome\Desktop\YvgqoLQ11rAPDOKEU-sjxbKAIHTtOQ_Dw72-ZFqtiALkpXYvmbVLfviNNW3RqhxKKqn7tcH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7" y="2116385"/>
            <a:ext cx="190500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5jEhI5wAy3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13802" r="29434" b="49837"/>
          <a:stretch/>
        </p:blipFill>
        <p:spPr bwMode="auto">
          <a:xfrm>
            <a:off x="8697197" y="4121018"/>
            <a:ext cx="2241097" cy="227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СПАСЕМ УРАЛ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63970" y="1837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admin\Desktop\3.jpg"/>
          <p:cNvPicPr>
            <a:picLocks noChangeAspect="1" noChangeArrowheads="1"/>
          </p:cNvPicPr>
          <p:nvPr/>
        </p:nvPicPr>
        <p:blipFill>
          <a:blip r:embed="rId3"/>
          <a:srcRect l="44014" t="20313" b="57812"/>
          <a:stretch>
            <a:fillRect/>
          </a:stretch>
        </p:blipFill>
        <p:spPr bwMode="auto">
          <a:xfrm>
            <a:off x="7030528" y="492512"/>
            <a:ext cx="4050986" cy="714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22235" y="691717"/>
            <a:ext cx="232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ВЫБРАЛИ ТЕМУ? </a:t>
            </a:r>
            <a:endParaRPr lang="ru-RU" dirty="0"/>
          </a:p>
        </p:txBody>
      </p:sp>
      <p:pic>
        <p:nvPicPr>
          <p:cNvPr id="2051" name="Picture 3" descr="C:\Users\Home\Desktop\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43"/>
          <a:stretch/>
        </p:blipFill>
        <p:spPr bwMode="auto">
          <a:xfrm>
            <a:off x="10429335" y="700657"/>
            <a:ext cx="431321" cy="3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235757049132212.png"/>
          <p:cNvPicPr>
            <a:picLocks noChangeAspect="1" noChangeArrowheads="1"/>
          </p:cNvPicPr>
          <p:nvPr/>
        </p:nvPicPr>
        <p:blipFill>
          <a:blip r:embed="rId5"/>
          <a:srcRect r="25630" b="42708"/>
          <a:stretch>
            <a:fillRect/>
          </a:stretch>
        </p:blipFill>
        <p:spPr bwMode="auto">
          <a:xfrm>
            <a:off x="2687736" y="1374966"/>
            <a:ext cx="6143668" cy="1071570"/>
          </a:xfrm>
          <a:prstGeom prst="rect">
            <a:avLst/>
          </a:prstGeom>
          <a:noFill/>
        </p:spPr>
      </p:pic>
      <p:pic>
        <p:nvPicPr>
          <p:cNvPr id="2054" name="Picture 6" descr="C:\Users\Home\Desktop\Безымянны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11" y="2093439"/>
            <a:ext cx="8096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701" y="1393013"/>
            <a:ext cx="4840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результатам кросс-регионального рейтинга </a:t>
            </a:r>
          </a:p>
          <a:p>
            <a:r>
              <a:rPr lang="ru-RU" dirty="0" smtClean="0"/>
              <a:t>Оренбургской области на май 2021 года </a:t>
            </a:r>
          </a:p>
          <a:p>
            <a:r>
              <a:rPr lang="ru-RU" dirty="0" smtClean="0"/>
              <a:t>лидировала тема экологии.  </a:t>
            </a:r>
            <a:endParaRPr lang="ru-RU" dirty="0"/>
          </a:p>
        </p:txBody>
      </p:sp>
      <p:pic>
        <p:nvPicPr>
          <p:cNvPr id="2055" name="Picture 7" descr="C:\Users\Home\Desktop\online-pressearbe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09" y="2941164"/>
            <a:ext cx="2012412" cy="20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51842" y="4895815"/>
            <a:ext cx="3149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Три главные темы СМИ 2021: </a:t>
            </a:r>
          </a:p>
          <a:p>
            <a:r>
              <a:rPr lang="ru-RU" dirty="0" smtClean="0"/>
              <a:t>Экология – 1567 публикаций</a:t>
            </a:r>
          </a:p>
          <a:p>
            <a:r>
              <a:rPr lang="ru-RU" dirty="0" smtClean="0"/>
              <a:t>Медицина – 1034 публикации</a:t>
            </a:r>
          </a:p>
          <a:p>
            <a:r>
              <a:rPr lang="ru-RU" dirty="0" smtClean="0"/>
              <a:t>Коррупция – 874 публикации </a:t>
            </a:r>
            <a:endParaRPr lang="ru-RU" dirty="0"/>
          </a:p>
        </p:txBody>
      </p:sp>
      <p:pic>
        <p:nvPicPr>
          <p:cNvPr id="2056" name="Picture 8" descr="C:\Users\Home\Desktop\i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67" y="3031252"/>
            <a:ext cx="1864563" cy="18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me\Desktop\i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05" y="3081601"/>
            <a:ext cx="1731538" cy="17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8701" y="4948726"/>
            <a:ext cx="24585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Три эксперта и </a:t>
            </a:r>
          </a:p>
          <a:p>
            <a:pPr algn="ctr"/>
            <a:r>
              <a:rPr lang="ru-RU" dirty="0" smtClean="0"/>
              <a:t>40% учебной группы </a:t>
            </a:r>
          </a:p>
          <a:p>
            <a:pPr algn="ctr"/>
            <a:r>
              <a:rPr lang="ru-RU" dirty="0" smtClean="0"/>
              <a:t>отметили экологию</a:t>
            </a:r>
          </a:p>
          <a:p>
            <a:pPr algn="ctr"/>
            <a:r>
              <a:rPr lang="ru-RU" dirty="0" smtClean="0"/>
              <a:t>главной проблемой</a:t>
            </a:r>
          </a:p>
          <a:p>
            <a:pPr algn="ctr"/>
            <a:r>
              <a:rPr lang="ru-RU" dirty="0" smtClean="0"/>
              <a:t> Оренбургской области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0979" y="4953576"/>
            <a:ext cx="3643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Диагностика региона показала </a:t>
            </a:r>
          </a:p>
          <a:p>
            <a:pPr algn="ctr"/>
            <a:r>
              <a:rPr lang="ru-RU" dirty="0" smtClean="0"/>
              <a:t>сложную экологическую ситуацию </a:t>
            </a:r>
          </a:p>
          <a:p>
            <a:pPr algn="ctr"/>
            <a:r>
              <a:rPr lang="ru-RU" dirty="0" smtClean="0"/>
              <a:t>В Оренбуржье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СПАСЕМ УРАЛ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63970" y="1837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73383" y="782621"/>
            <a:ext cx="9059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КАК ИЗМЕНИЛСЯ УРАЛ ЗА ПОЛВЕКА </a:t>
            </a:r>
          </a:p>
          <a:p>
            <a:pPr algn="r"/>
            <a:r>
              <a:rPr lang="ru-RU" dirty="0"/>
              <a:t>уровень воды в реке Урал </a:t>
            </a:r>
            <a:r>
              <a:rPr lang="ru-RU" dirty="0" smtClean="0"/>
              <a:t>у </a:t>
            </a:r>
            <a:r>
              <a:rPr lang="ru-RU" dirty="0"/>
              <a:t>Оренбурга </a:t>
            </a:r>
            <a:r>
              <a:rPr lang="ru-RU" dirty="0" smtClean="0"/>
              <a:t>в 2021 году достиг </a:t>
            </a:r>
            <a:r>
              <a:rPr lang="ru-RU" dirty="0"/>
              <a:t>минимальных </a:t>
            </a:r>
            <a:r>
              <a:rPr lang="ru-RU" dirty="0" smtClean="0"/>
              <a:t>значений - 95 см!</a:t>
            </a:r>
            <a:endParaRPr lang="ru-RU" dirty="0" smtClean="0"/>
          </a:p>
        </p:txBody>
      </p:sp>
      <p:pic>
        <p:nvPicPr>
          <p:cNvPr id="10242" name="Picture 2" descr="C:\Users\Home\Desktop\5c00314537a02afbc5b3b580200f7b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5"/>
          <a:stretch/>
        </p:blipFill>
        <p:spPr bwMode="auto">
          <a:xfrm>
            <a:off x="2863970" y="1680680"/>
            <a:ext cx="8311057" cy="48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СПАСЕМ УРАЛ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63970" y="1837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admin\Desktop\3.jpg"/>
          <p:cNvPicPr>
            <a:picLocks noChangeAspect="1" noChangeArrowheads="1"/>
          </p:cNvPicPr>
          <p:nvPr/>
        </p:nvPicPr>
        <p:blipFill>
          <a:blip r:embed="rId3"/>
          <a:srcRect l="44014" t="20313" b="57812"/>
          <a:stretch>
            <a:fillRect/>
          </a:stretch>
        </p:blipFill>
        <p:spPr bwMode="auto">
          <a:xfrm>
            <a:off x="6487064" y="492512"/>
            <a:ext cx="4594450" cy="714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54908" y="710574"/>
            <a:ext cx="278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КАКАЯ ЦЕЛЬ КАМПАНИИ? </a:t>
            </a:r>
            <a:endParaRPr lang="ru-RU" dirty="0"/>
          </a:p>
        </p:txBody>
      </p:sp>
      <p:pic>
        <p:nvPicPr>
          <p:cNvPr id="2051" name="Picture 3" descr="C:\Users\Home\Desktop\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43"/>
          <a:stretch/>
        </p:blipFill>
        <p:spPr bwMode="auto">
          <a:xfrm>
            <a:off x="10386201" y="700657"/>
            <a:ext cx="431321" cy="3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235757049132212.png"/>
          <p:cNvPicPr>
            <a:picLocks noChangeAspect="1" noChangeArrowheads="1"/>
          </p:cNvPicPr>
          <p:nvPr/>
        </p:nvPicPr>
        <p:blipFill>
          <a:blip r:embed="rId5"/>
          <a:srcRect r="25630" b="42708"/>
          <a:stretch>
            <a:fillRect/>
          </a:stretch>
        </p:blipFill>
        <p:spPr bwMode="auto">
          <a:xfrm>
            <a:off x="2687736" y="1374966"/>
            <a:ext cx="3967172" cy="936914"/>
          </a:xfrm>
          <a:prstGeom prst="rect">
            <a:avLst/>
          </a:prstGeom>
          <a:noFill/>
        </p:spPr>
      </p:pic>
      <p:pic>
        <p:nvPicPr>
          <p:cNvPr id="2054" name="Picture 6" descr="C:\Users\Home\Desktop\Безымянны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79" y="1846050"/>
            <a:ext cx="8096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3899" y="1494038"/>
            <a:ext cx="333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Привлечь </a:t>
            </a:r>
            <a:r>
              <a:rPr lang="ru-RU" dirty="0"/>
              <a:t>внимание к проблеме умирания реки Урал.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6718" y="3381861"/>
            <a:ext cx="5215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Задача </a:t>
            </a:r>
            <a:r>
              <a:rPr lang="ru-RU" sz="2400" dirty="0"/>
              <a:t>1. </a:t>
            </a:r>
            <a:r>
              <a:rPr lang="ru-RU" sz="2400" dirty="0" smtClean="0"/>
              <a:t>Инициировать </a:t>
            </a:r>
          </a:p>
          <a:p>
            <a:r>
              <a:rPr lang="ru-RU" sz="2400" dirty="0" smtClean="0"/>
              <a:t>общественную </a:t>
            </a:r>
            <a:r>
              <a:rPr lang="ru-RU" sz="2400" dirty="0"/>
              <a:t>дискуссию </a:t>
            </a:r>
            <a:endParaRPr lang="ru-RU" sz="2400" dirty="0" smtClean="0"/>
          </a:p>
          <a:p>
            <a:r>
              <a:rPr lang="ru-RU" sz="2400" dirty="0" smtClean="0"/>
              <a:t>о </a:t>
            </a:r>
            <a:r>
              <a:rPr lang="ru-RU" sz="2400" dirty="0"/>
              <a:t>проблемах реки Урал </a:t>
            </a: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291171" y="3344489"/>
            <a:ext cx="521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Задача </a:t>
            </a:r>
            <a:r>
              <a:rPr lang="ru-RU" sz="2400" dirty="0" smtClean="0"/>
              <a:t>2. Стимулировать принятие значимых политических решений по спасению реки Урал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261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937" y="1963090"/>
            <a:ext cx="7191769" cy="1074199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Последняя суббота сентября – </a:t>
            </a:r>
          </a:p>
          <a:p>
            <a:r>
              <a:rPr lang="ru-RU" sz="3600" dirty="0" smtClean="0"/>
              <a:t>день реки Урал в Оренбуржье</a:t>
            </a:r>
          </a:p>
          <a:p>
            <a:r>
              <a:rPr lang="ru-RU" sz="3600" dirty="0" smtClean="0"/>
              <a:t>(учрежден в 2018 году) </a:t>
            </a:r>
            <a:endParaRPr lang="ru-RU" sz="4000" dirty="0" smtClean="0"/>
          </a:p>
          <a:p>
            <a:endParaRPr lang="ru-RU" sz="4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BB4615-E55C-4575-8578-1FCF82D7053C}"/>
              </a:ext>
            </a:extLst>
          </p:cNvPr>
          <p:cNvSpPr txBox="1"/>
          <p:nvPr/>
        </p:nvSpPr>
        <p:spPr>
          <a:xfrm>
            <a:off x="6786547" y="5129601"/>
            <a:ext cx="5122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pPr algn="r"/>
            <a:endParaRPr lang="ru-RU" sz="2400" dirty="0"/>
          </a:p>
          <a:p>
            <a:pPr algn="r"/>
            <a:r>
              <a:rPr lang="en-US" sz="2400" dirty="0"/>
              <a:t>#</a:t>
            </a:r>
            <a:r>
              <a:rPr lang="ru-RU" sz="2400" dirty="0" err="1"/>
              <a:t>спасемУрал</a:t>
            </a:r>
            <a:endParaRPr lang="ru-RU" sz="2400" dirty="0"/>
          </a:p>
        </p:txBody>
      </p:sp>
      <p:pic>
        <p:nvPicPr>
          <p:cNvPr id="14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СПАСЕМ УРАЛ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063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1888" y="1034349"/>
            <a:ext cx="488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Подготовка (май-август)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06440" y="1680680"/>
            <a:ext cx="7075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Серия официальных запросов в Минприроды Оренбургской области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Публикации о ретро-выставке и о программе спасения р. Дон, </a:t>
            </a:r>
          </a:p>
          <a:p>
            <a:pPr algn="ctr"/>
            <a:r>
              <a:rPr lang="ru-RU" dirty="0" smtClean="0"/>
              <a:t>принятой Правительством в июне 2021.   </a:t>
            </a:r>
            <a:endParaRPr lang="ru-RU" dirty="0" smtClean="0"/>
          </a:p>
        </p:txBody>
      </p:sp>
      <p:pic>
        <p:nvPicPr>
          <p:cNvPr id="4098" name="Picture 2" descr="C:\Users\Home\Desktop\WhatsApp Image 2021-09-19 at 21.13.5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 b="12854"/>
          <a:stretch/>
        </p:blipFill>
        <p:spPr bwMode="auto">
          <a:xfrm>
            <a:off x="4385826" y="2718772"/>
            <a:ext cx="2371211" cy="36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WhatsApp Image 2021-09-20 at 14.46.2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21456" r="5090" b="15042"/>
          <a:stretch/>
        </p:blipFill>
        <p:spPr bwMode="auto">
          <a:xfrm>
            <a:off x="988290" y="2761253"/>
            <a:ext cx="2777704" cy="39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WhatsApp Image 2021-09-20 at 14.32.2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10893" r="3548" b="13991"/>
          <a:stretch/>
        </p:blipFill>
        <p:spPr bwMode="auto">
          <a:xfrm>
            <a:off x="7455777" y="2604010"/>
            <a:ext cx="2867779" cy="41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46521" y="581831"/>
            <a:ext cx="41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ЭЛЕМЕНТЫ СОЦИАЛЬНОЙ КАМПАНИИ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10981" y="1519431"/>
            <a:ext cx="78997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25 сентября мы запустили нашу социальную кампанию  из 5-ти постов</a:t>
            </a:r>
          </a:p>
          <a:p>
            <a:pPr algn="ctr"/>
            <a:r>
              <a:rPr lang="ru-RU" sz="2000" dirty="0" smtClean="0"/>
              <a:t>в одном из популярных </a:t>
            </a:r>
            <a:r>
              <a:rPr lang="ru-RU" sz="2000" dirty="0" err="1" smtClean="0"/>
              <a:t>пабликов</a:t>
            </a:r>
            <a:r>
              <a:rPr lang="ru-RU" sz="2000" dirty="0" smtClean="0"/>
              <a:t> – </a:t>
            </a:r>
            <a:r>
              <a:rPr lang="ru-RU" sz="2000" dirty="0" smtClean="0"/>
              <a:t>«Подслушано Оренбург».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 descr="C:\Users\Home\Downloads\2021-09-27_00-43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53" y="3041597"/>
            <a:ext cx="3277859" cy="32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ownloads\2021-09-27_00-43-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50" y="2687332"/>
            <a:ext cx="3270651" cy="39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4272" y="2318000"/>
            <a:ext cx="492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Ролики-</a:t>
            </a:r>
            <a:r>
              <a:rPr lang="ru-RU" dirty="0" err="1" smtClean="0"/>
              <a:t>тизеры</a:t>
            </a:r>
            <a:r>
              <a:rPr lang="ru-RU" dirty="0" smtClean="0"/>
              <a:t>: Урал с высоты птичьего полета.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7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46521" y="581831"/>
            <a:ext cx="41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ЭЛЕМЕНТЫ СОЦИАЛЬНОЙ КАМПАНИИ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1888" y="1034349"/>
            <a:ext cx="395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 СДЕЛАЛИ? </a:t>
            </a:r>
            <a:endParaRPr lang="ru-RU" sz="3600" dirty="0"/>
          </a:p>
        </p:txBody>
      </p:sp>
      <p:pic>
        <p:nvPicPr>
          <p:cNvPr id="2050" name="Picture 2" descr="C:\Users\Home\Desktop\Соцкампания Урал\Пост 3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1" y="2076761"/>
            <a:ext cx="2987957" cy="43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Соцкампания Урал\Пост 3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29" y="2035831"/>
            <a:ext cx="2357433" cy="439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Соцкампания Урал\Пост 3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53" y="2035831"/>
            <a:ext cx="4106097" cy="21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36960" y="4632385"/>
            <a:ext cx="3936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Ретро-выставка</a:t>
            </a:r>
          </a:p>
          <a:p>
            <a:r>
              <a:rPr lang="ru-RU" sz="4000" dirty="0" err="1" smtClean="0"/>
              <a:t>оренбуржцев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736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="" xmlns:a16="http://schemas.microsoft.com/office/drawing/2014/main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Home\Desktop\251-2519445_nomad-colorado-favicon-nomad-colorado-fav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6" y="284672"/>
            <a:ext cx="1893137" cy="9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163" y="1280570"/>
            <a:ext cx="191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СПАСТИ УРАЛ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746521" y="581831"/>
            <a:ext cx="41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ЭЛЕМЕНТЫ СОЦИАЛЬНОЙ КАМПАНИИ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1888" y="1034349"/>
            <a:ext cx="395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ЧТО СДЕЛАЛИ? </a:t>
            </a:r>
            <a:endParaRPr lang="ru-RU" sz="3600" dirty="0"/>
          </a:p>
        </p:txBody>
      </p:sp>
      <p:pic>
        <p:nvPicPr>
          <p:cNvPr id="3074" name="Picture 2" descr="C:\Users\Home\Downloads\2021-09-27_00-46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15" y="2701102"/>
            <a:ext cx="3768201" cy="36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ownloads\2021-09-27_00-47-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95" y="2701102"/>
            <a:ext cx="3011771" cy="39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3712" y="2165230"/>
            <a:ext cx="352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Ролик «Измеряем глубину Урала»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96166" y="2156603"/>
            <a:ext cx="291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детских рисунков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2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441</Words>
  <Application>Microsoft Office PowerPoint</Application>
  <PresentationFormat>Произвольный</PresentationFormat>
  <Paragraphs>113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по задаче №2 «Раскрыть реальные причины умирания реки Урал (изменение климата? загрязнение от промышленных предприятий? действие водозаборов и водохранилищ?):</dc:title>
  <dc:creator>Maria Slobodina</dc:creator>
  <cp:lastModifiedBy>Home</cp:lastModifiedBy>
  <cp:revision>41</cp:revision>
  <dcterms:created xsi:type="dcterms:W3CDTF">2021-07-01T09:33:03Z</dcterms:created>
  <dcterms:modified xsi:type="dcterms:W3CDTF">2021-12-05T13:13:03Z</dcterms:modified>
</cp:coreProperties>
</file>